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4"/>
  </p:notesMasterIdLst>
  <p:handoutMasterIdLst>
    <p:handoutMasterId r:id="rId15"/>
  </p:handoutMasterIdLst>
  <p:sldIdLst>
    <p:sldId id="342" r:id="rId3"/>
    <p:sldId id="347" r:id="rId4"/>
    <p:sldId id="361" r:id="rId5"/>
    <p:sldId id="359" r:id="rId6"/>
    <p:sldId id="350" r:id="rId7"/>
    <p:sldId id="363" r:id="rId8"/>
    <p:sldId id="360" r:id="rId9"/>
    <p:sldId id="364" r:id="rId10"/>
    <p:sldId id="365" r:id="rId11"/>
    <p:sldId id="366" r:id="rId12"/>
    <p:sldId id="367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47"/>
            <p14:sldId id="361"/>
            <p14:sldId id="359"/>
            <p14:sldId id="350"/>
            <p14:sldId id="363"/>
            <p14:sldId id="360"/>
            <p14:sldId id="364"/>
            <p14:sldId id="365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A8EEFE"/>
    <a:srgbClr val="96EAFE"/>
    <a:srgbClr val="7C5989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1749" autoAdjust="0"/>
  </p:normalViewPr>
  <p:slideViewPr>
    <p:cSldViewPr>
      <p:cViewPr varScale="1">
        <p:scale>
          <a:sx n="93" d="100"/>
          <a:sy n="93" d="100"/>
        </p:scale>
        <p:origin x="216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105062302.gitlab.io/lab10-dem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NS</a:t>
            </a:r>
            <a:r>
              <a:rPr kumimoji="1" lang="zh-TW" altLang="en-US" sz="4800" dirty="0"/>
              <a:t> </a:t>
            </a:r>
            <a:r>
              <a:rPr kumimoji="1" lang="en-US" altLang="zh-TW" sz="4800" dirty="0"/>
              <a:t>SHAFT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Spring Effect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3" name="20200517_160102_Trim">
            <a:hlinkClick r:id="" action="ppaction://media"/>
            <a:extLst>
              <a:ext uri="{FF2B5EF4-FFF2-40B4-BE49-F238E27FC236}">
                <a16:creationId xmlns:a16="http://schemas.microsoft.com/office/drawing/2014/main" id="{91B30192-60F7-4B2C-9A6C-3067F112E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1421153"/>
            <a:ext cx="6381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042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 Side Collision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5" name="20200517_164955_Trim">
            <a:hlinkClick r:id="" action="ppaction://media"/>
            <a:extLst>
              <a:ext uri="{FF2B5EF4-FFF2-40B4-BE49-F238E27FC236}">
                <a16:creationId xmlns:a16="http://schemas.microsoft.com/office/drawing/2014/main" id="{BFD7AE5B-1078-4EAA-827B-BF242F4E36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0650" y="1444231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27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Important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 use Cocos Creator </a:t>
            </a:r>
            <a:r>
              <a:rPr lang="en-US" altLang="zh-TW" dirty="0">
                <a:solidFill>
                  <a:srgbClr val="FF0000"/>
                </a:solidFill>
              </a:rPr>
              <a:t>2.2.2 </a:t>
            </a:r>
            <a:r>
              <a:rPr lang="en-US" altLang="zh-TW" dirty="0"/>
              <a:t>in this course.</a:t>
            </a:r>
          </a:p>
          <a:p>
            <a:r>
              <a:rPr lang="en-US" altLang="zh-TW" dirty="0"/>
              <a:t>Please make sure you use the same version, otherwise your program may crash when we test it.</a:t>
            </a:r>
          </a:p>
        </p:txBody>
      </p:sp>
    </p:spTree>
    <p:extLst>
      <p:ext uri="{BB962C8B-B14F-4D97-AF65-F5344CB8AC3E}">
        <p14:creationId xmlns:p14="http://schemas.microsoft.com/office/powerpoint/2010/main" val="1808634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Fork repo </a:t>
            </a:r>
            <a:r>
              <a:rPr lang="en-US" altLang="zh-TW" b="1" i="1" dirty="0"/>
              <a:t>Lab10-NS-SHAFT </a:t>
            </a:r>
            <a:r>
              <a:rPr lang="en-US" altLang="zh-TW" dirty="0"/>
              <a:t>to your local repository.</a:t>
            </a:r>
          </a:p>
          <a:p>
            <a:r>
              <a:rPr lang="en-US" altLang="zh-TW" dirty="0"/>
              <a:t>Complete all TODOs written in </a:t>
            </a:r>
            <a:r>
              <a:rPr lang="en-US" altLang="zh-TW" b="1" dirty="0" err="1"/>
              <a:t>GameMgr.ts</a:t>
            </a:r>
            <a:r>
              <a:rPr lang="en-US" altLang="zh-TW" b="1" dirty="0"/>
              <a:t> </a:t>
            </a:r>
            <a:r>
              <a:rPr lang="en-US" altLang="zh-TW" dirty="0"/>
              <a:t>and </a:t>
            </a:r>
            <a:r>
              <a:rPr lang="en-US" altLang="zh-TW" b="1" dirty="0" err="1"/>
              <a:t>Platform.ts</a:t>
            </a:r>
            <a:r>
              <a:rPr lang="en-US" altLang="zh-TW" b="1" dirty="0"/>
              <a:t> </a:t>
            </a:r>
            <a:r>
              <a:rPr lang="en-US" altLang="zh-TW" dirty="0"/>
              <a:t>to create an platform game.</a:t>
            </a:r>
          </a:p>
        </p:txBody>
      </p:sp>
    </p:spTree>
    <p:extLst>
      <p:ext uri="{BB962C8B-B14F-4D97-AF65-F5344CB8AC3E}">
        <p14:creationId xmlns:p14="http://schemas.microsoft.com/office/powerpoint/2010/main" val="3564758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en-US" altLang="zh-TW" b="1" i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 txBox="1">
            <a:spLocks/>
          </p:cNvSpPr>
          <p:nvPr/>
        </p:nvSpPr>
        <p:spPr>
          <a:xfrm>
            <a:off x="457200" y="5301209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sz="2400" dirty="0"/>
              <a:t>DEMO</a:t>
            </a:r>
            <a:r>
              <a:rPr lang="zh-TW" altLang="en-US" sz="2400" dirty="0"/>
              <a:t> </a:t>
            </a:r>
            <a:r>
              <a:rPr lang="en-US" altLang="zh-TW" sz="2400" dirty="0"/>
              <a:t>URL: </a:t>
            </a:r>
            <a:r>
              <a:rPr lang="en-US" altLang="zh-TW" sz="2400" dirty="0">
                <a:hlinkClick r:id="rId4"/>
              </a:rPr>
              <a:t>https://105062302.gitlab.io/lab10-demo  </a:t>
            </a:r>
            <a:endParaRPr lang="en-US" altLang="zh-TW" sz="2400" b="1" i="1" dirty="0"/>
          </a:p>
        </p:txBody>
      </p:sp>
      <p:pic>
        <p:nvPicPr>
          <p:cNvPr id="4" name="20200517_155944">
            <a:hlinkClick r:id="" action="ppaction://media"/>
            <a:extLst>
              <a:ext uri="{FF2B5EF4-FFF2-40B4-BE49-F238E27FC236}">
                <a16:creationId xmlns:a16="http://schemas.microsoft.com/office/drawing/2014/main" id="{998B4087-8D32-4432-94B6-D6C82E29F8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760" y="2227016"/>
            <a:ext cx="4320480" cy="303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94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D091A2-7D9B-401D-BF2E-E8EEE6B9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Deadline: 2020/05/19 18:00 (FTP upload time)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Please upload your source files to FTP and name your zip file as the following name format. Otherwise you will get 0 point.</a:t>
            </a:r>
          </a:p>
          <a:p>
            <a:pPr lvl="2"/>
            <a:r>
              <a:rPr lang="en-US" altLang="zh-TW" dirty="0"/>
              <a:t>Lab10_[studentID]_v1.zip</a:t>
            </a:r>
          </a:p>
          <a:p>
            <a:pPr lvl="2"/>
            <a:r>
              <a:rPr lang="en-US" altLang="zh-TW" dirty="0"/>
              <a:t>Lab10_[studentID]_v2.zip</a:t>
            </a:r>
          </a:p>
          <a:p>
            <a:pPr lvl="2"/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8537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All objects in </a:t>
            </a:r>
            <a:r>
              <a:rPr lang="en-US" altLang="zh-TW" sz="2400" b="1" dirty="0"/>
              <a:t>Game</a:t>
            </a:r>
            <a:r>
              <a:rPr lang="en-US" altLang="zh-TW" sz="2400" dirty="0"/>
              <a:t> scene have correct physics effects, including collision and gravity value. </a:t>
            </a:r>
            <a:r>
              <a:rPr lang="en-US" altLang="zh-TW" sz="24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sz="2400" b="1" dirty="0"/>
              <a:t>Trampoline </a:t>
            </a:r>
            <a:r>
              <a:rPr lang="en-US" altLang="zh-TW" sz="2400" dirty="0"/>
              <a:t>and </a:t>
            </a:r>
            <a:r>
              <a:rPr lang="en-US" altLang="zh-TW" sz="2400" b="1" dirty="0"/>
              <a:t>Fake </a:t>
            </a:r>
            <a:r>
              <a:rPr lang="en-US" altLang="zh-TW" sz="2400" dirty="0"/>
              <a:t>platforms need to play animation at the proper timing when the player touches them. </a:t>
            </a:r>
            <a:r>
              <a:rPr lang="en-US" altLang="zh-TW" sz="24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sz="2400" b="1" dirty="0"/>
              <a:t>Trampoline </a:t>
            </a:r>
            <a:r>
              <a:rPr lang="en-US" altLang="zh-TW" sz="2400" dirty="0"/>
              <a:t>platform has </a:t>
            </a:r>
            <a:r>
              <a:rPr lang="en-US" altLang="zh-TW" sz="2400" b="1" dirty="0"/>
              <a:t>spring effect </a:t>
            </a:r>
            <a:r>
              <a:rPr lang="en-US" altLang="zh-TW" sz="2400" dirty="0"/>
              <a:t>when player touches it. </a:t>
            </a:r>
            <a:r>
              <a:rPr lang="en-US" altLang="zh-TW" sz="24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sz="2400" b="1" dirty="0"/>
              <a:t>Conveyor </a:t>
            </a:r>
            <a:r>
              <a:rPr lang="en-US" altLang="zh-TW" sz="2400" dirty="0"/>
              <a:t>platform has </a:t>
            </a:r>
            <a:r>
              <a:rPr lang="en-US" altLang="zh-TW" sz="2400" b="1" dirty="0"/>
              <a:t>delivery effect </a:t>
            </a:r>
            <a:r>
              <a:rPr lang="en-US" altLang="zh-TW" sz="2400" dirty="0"/>
              <a:t>when player touches it. </a:t>
            </a:r>
            <a:r>
              <a:rPr lang="en-US" altLang="zh-TW" sz="2400" dirty="0">
                <a:solidFill>
                  <a:srgbClr val="FF0000"/>
                </a:solidFill>
              </a:rPr>
              <a:t>10%</a:t>
            </a:r>
            <a:endParaRPr lang="en-US" altLang="zh-TW" sz="2400" dirty="0"/>
          </a:p>
          <a:p>
            <a:r>
              <a:rPr lang="en-US" altLang="zh-TW" sz="2400" dirty="0">
                <a:solidFill>
                  <a:srgbClr val="FF0000"/>
                </a:solidFill>
              </a:rPr>
              <a:t>Cancel delivery effect when the player leaves Conveyor platforms. 5%</a:t>
            </a:r>
            <a:endParaRPr lang="en-US" altLang="zh-TW" sz="2400" b="1" dirty="0"/>
          </a:p>
          <a:p>
            <a:r>
              <a:rPr lang="en-US" altLang="zh-TW" sz="2400" dirty="0"/>
              <a:t>For </a:t>
            </a:r>
            <a:r>
              <a:rPr lang="en-US" altLang="zh-TW" sz="2400" b="1" dirty="0"/>
              <a:t>Fake</a:t>
            </a:r>
            <a:r>
              <a:rPr lang="en-US" altLang="zh-TW" sz="2400" dirty="0"/>
              <a:t> platform, the player should fall 0.2 seconds after he touches the platform. </a:t>
            </a:r>
            <a:r>
              <a:rPr lang="en-US" altLang="zh-TW" sz="2400" dirty="0">
                <a:solidFill>
                  <a:srgbClr val="FF0000"/>
                </a:solidFill>
              </a:rPr>
              <a:t>15%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83296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All the platforms have only </a:t>
            </a:r>
            <a:r>
              <a:rPr lang="en-US" altLang="zh-TW" sz="2400" b="1" dirty="0"/>
              <a:t>upside</a:t>
            </a:r>
            <a:r>
              <a:rPr lang="en-US" altLang="zh-TW" sz="2400" dirty="0"/>
              <a:t> collision. You have to prevent collisions from the other directions. </a:t>
            </a:r>
            <a:r>
              <a:rPr lang="en-US" altLang="zh-TW" sz="2400" dirty="0">
                <a:solidFill>
                  <a:srgbClr val="FF0000"/>
                </a:solidFill>
              </a:rPr>
              <a:t>15%</a:t>
            </a:r>
            <a:endParaRPr lang="en-US" altLang="zh-TW" sz="2400" dirty="0"/>
          </a:p>
          <a:p>
            <a:r>
              <a:rPr lang="en-US" altLang="zh-TW" sz="2400" dirty="0"/>
              <a:t>Player’s health decreases when player touches </a:t>
            </a:r>
            <a:r>
              <a:rPr lang="en-US" altLang="zh-TW" sz="2400" b="1" dirty="0"/>
              <a:t>Nails</a:t>
            </a:r>
            <a:r>
              <a:rPr lang="en-US" altLang="zh-TW" sz="2400" dirty="0"/>
              <a:t> platform, or increases when player touches other types of platform. </a:t>
            </a:r>
            <a:r>
              <a:rPr lang="en-US" altLang="zh-TW" sz="2400" dirty="0">
                <a:solidFill>
                  <a:srgbClr val="FF0000"/>
                </a:solidFill>
              </a:rPr>
              <a:t>10%</a:t>
            </a:r>
            <a:endParaRPr lang="en-US" altLang="zh-TW" sz="2400" dirty="0"/>
          </a:p>
          <a:p>
            <a:r>
              <a:rPr lang="en-US" altLang="zh-TW" sz="2400" dirty="0">
                <a:solidFill>
                  <a:srgbClr val="FF0000"/>
                </a:solidFill>
              </a:rPr>
              <a:t>Trampoline platform will always increase player’s health value if the player keeps jumping on it. 5%</a:t>
            </a:r>
          </a:p>
          <a:p>
            <a:r>
              <a:rPr lang="en-US" altLang="zh-TW" sz="2400" dirty="0"/>
              <a:t>All sound effects are played correctly. </a:t>
            </a:r>
            <a:r>
              <a:rPr lang="en-US" altLang="zh-TW" sz="24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You will get 0 point if your program crashes during the test.</a:t>
            </a:r>
            <a:endParaRPr lang="en-US" altLang="zh-TW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52724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Cancellation of Delivery Effect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3" name="20200517_160203_Trim">
            <a:hlinkClick r:id="" action="ppaction://media"/>
            <a:extLst>
              <a:ext uri="{FF2B5EF4-FFF2-40B4-BE49-F238E27FC236}">
                <a16:creationId xmlns:a16="http://schemas.microsoft.com/office/drawing/2014/main" id="{98EA7E35-2536-480A-B5E5-4FD1BCBC5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667" y="2095983"/>
            <a:ext cx="3800517" cy="2666034"/>
          </a:xfrm>
          <a:prstGeom prst="rect">
            <a:avLst/>
          </a:prstGeom>
        </p:spPr>
      </p:pic>
      <p:pic>
        <p:nvPicPr>
          <p:cNvPr id="5" name="20200517_163727_Trim">
            <a:hlinkClick r:id="" action="ppaction://media"/>
            <a:extLst>
              <a:ext uri="{FF2B5EF4-FFF2-40B4-BE49-F238E27FC236}">
                <a16:creationId xmlns:a16="http://schemas.microsoft.com/office/drawing/2014/main" id="{74D64931-605A-4475-BBD3-1D4FFF89D2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85163" y="2095983"/>
            <a:ext cx="3838170" cy="266603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A011AD-33C5-465A-87B8-A86466C554C3}"/>
              </a:ext>
            </a:extLst>
          </p:cNvPr>
          <p:cNvSpPr txBox="1"/>
          <p:nvPr/>
        </p:nvSpPr>
        <p:spPr>
          <a:xfrm>
            <a:off x="202396" y="4863577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(O) Cancel </a:t>
            </a:r>
            <a:r>
              <a:rPr lang="en-US" altLang="zh-TW" b="1" dirty="0"/>
              <a:t>delivery effect</a:t>
            </a:r>
            <a:r>
              <a:rPr lang="en-US" altLang="zh-TW" dirty="0"/>
              <a:t> after leaving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1DCF25-A891-4948-A7FA-8ED439090531}"/>
              </a:ext>
            </a:extLst>
          </p:cNvPr>
          <p:cNvSpPr txBox="1"/>
          <p:nvPr/>
        </p:nvSpPr>
        <p:spPr>
          <a:xfrm>
            <a:off x="4878800" y="4863577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(X) Do not cancel </a:t>
            </a:r>
            <a:r>
              <a:rPr lang="en-US" altLang="zh-TW" b="1" dirty="0"/>
              <a:t>delivery effect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      after leaving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4537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Fake Platform Effect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6" name="20200517_160203_Trim">
            <a:hlinkClick r:id="" action="ppaction://media"/>
            <a:extLst>
              <a:ext uri="{FF2B5EF4-FFF2-40B4-BE49-F238E27FC236}">
                <a16:creationId xmlns:a16="http://schemas.microsoft.com/office/drawing/2014/main" id="{1ED71123-8E36-4010-87AE-F5D7A2FE72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1430946"/>
            <a:ext cx="6381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0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564</TotalTime>
  <Words>356</Words>
  <Application>Microsoft Office PowerPoint</Application>
  <PresentationFormat>如螢幕大小 (4:3)</PresentationFormat>
  <Paragraphs>41</Paragraphs>
  <Slides>11</Slides>
  <Notes>0</Notes>
  <HiddenSlides>0</HiddenSlides>
  <MMClips>6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Stencil Std</vt:lpstr>
      <vt:lpstr>微軟正黑體</vt:lpstr>
      <vt:lpstr>Arial</vt:lpstr>
      <vt:lpstr>Calibri</vt:lpstr>
      <vt:lpstr>Course_PPTX_Theme</vt:lpstr>
      <vt:lpstr>NS SHAFT</vt:lpstr>
      <vt:lpstr>Important</vt:lpstr>
      <vt:lpstr>Goal</vt:lpstr>
      <vt:lpstr>Goal (Cont'd)</vt:lpstr>
      <vt:lpstr>Goal (Cont'd)</vt:lpstr>
      <vt:lpstr>Grading Policy</vt:lpstr>
      <vt:lpstr>Grading Policy</vt:lpstr>
      <vt:lpstr>Cancellation of Delivery Effect</vt:lpstr>
      <vt:lpstr>Fake Platform Effect</vt:lpstr>
      <vt:lpstr>Spring Effect</vt:lpstr>
      <vt:lpstr>One Side Collision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Windows 使用者</dc:creator>
  <cp:lastModifiedBy>Admin</cp:lastModifiedBy>
  <cp:revision>61</cp:revision>
  <cp:lastPrinted>1601-01-01T00:00:00Z</cp:lastPrinted>
  <dcterms:created xsi:type="dcterms:W3CDTF">2018-01-25T06:12:58Z</dcterms:created>
  <dcterms:modified xsi:type="dcterms:W3CDTF">2020-05-17T03:43:08Z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